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08416-68DE-4450-A329-CD2CC858C68B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87368-DC17-4C56-AF99-4CA18214E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3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87368-DC17-4C56-AF99-4CA18214E5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74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87368-DC17-4C56-AF99-4CA18214E5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55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5880-D78A-4BF2-8985-7BFCECD0E734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4FED-9919-4C84-BC9E-5197E526E7E4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8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6E5B-BBF1-4149-BB0A-F6414B85F124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5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5A25-7AE5-4CCB-9967-9EB1303EB0BB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5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FD-2D2F-4BF9-ACA2-2040F7B58F0E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3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504D-E544-4FB5-B527-30A3C5807E8C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8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E2458-E3DA-4D54-85AC-C8AFB8B457F2}" type="datetime1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8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7BD3-2EE2-4A97-BCCD-BC6B608C75FA}" type="datetime1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8CE7-2042-4B1A-9D99-7B2BB30CBBF5}" type="datetime1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2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4750-CDF0-4DD4-BED2-85B51940DCB0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8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242F4-4317-4D26-8A85-CA9148355477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2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F33FB-F069-4D7B-A6EF-AA9346244BD5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B315-9899-4E14-B51F-8D415D48E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6582" y="39624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عنوان مقاله : </a:t>
            </a:r>
            <a:r>
              <a:rPr lang="en-US" sz="3200" dirty="0" err="1" smtClean="0">
                <a:cs typeface="B Titr" panose="00000700000000000000" pitchFamily="2" charset="-78"/>
              </a:rPr>
              <a:t>Btitr</a:t>
            </a:r>
            <a:r>
              <a:rPr lang="en-US" sz="3200" dirty="0" smtClean="0">
                <a:cs typeface="B Titr" panose="00000700000000000000" pitchFamily="2" charset="-78"/>
              </a:rPr>
              <a:t> 20</a:t>
            </a:r>
          </a:p>
          <a:p>
            <a:pPr algn="ctr" rtl="1"/>
            <a:r>
              <a:rPr lang="fa-IR" dirty="0" smtClean="0">
                <a:cs typeface="B Titr" panose="00000700000000000000" pitchFamily="2" charset="-78"/>
              </a:rPr>
              <a:t>نام و نام خانوادگی نویسنگان به همراه سمت : </a:t>
            </a:r>
            <a:r>
              <a:rPr lang="en-US" sz="3200" dirty="0" err="1" smtClean="0">
                <a:cs typeface="B Titr" panose="00000700000000000000" pitchFamily="2" charset="-78"/>
              </a:rPr>
              <a:t>Btitr</a:t>
            </a:r>
            <a:r>
              <a:rPr lang="en-US" sz="3200" dirty="0" smtClean="0">
                <a:cs typeface="B Titr" panose="00000700000000000000" pitchFamily="2" charset="-78"/>
              </a:rPr>
              <a:t> 18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4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" y="0"/>
            <a:ext cx="9144000" cy="1828800"/>
          </a:xfrm>
        </p:spPr>
      </p:pic>
      <p:sp>
        <p:nvSpPr>
          <p:cNvPr id="7" name="TextBox 6"/>
          <p:cNvSpPr txBox="1"/>
          <p:nvPr/>
        </p:nvSpPr>
        <p:spPr>
          <a:xfrm>
            <a:off x="3429000" y="2362200"/>
            <a:ext cx="5105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Titr" panose="00000700000000000000" pitchFamily="2" charset="-78"/>
              </a:rPr>
              <a:t>عناوین: </a:t>
            </a:r>
            <a:r>
              <a:rPr lang="en-US" sz="2000" dirty="0" err="1" smtClean="0">
                <a:cs typeface="B Titr" panose="00000700000000000000" pitchFamily="2" charset="-78"/>
              </a:rPr>
              <a:t>Btitr</a:t>
            </a:r>
            <a:r>
              <a:rPr lang="en-US" sz="2000" dirty="0" smtClean="0">
                <a:cs typeface="B Titr" panose="00000700000000000000" pitchFamily="2" charset="-78"/>
              </a:rPr>
              <a:t> 20</a:t>
            </a:r>
            <a:endParaRPr lang="en-US" sz="3200" dirty="0" smtClean="0">
              <a:cs typeface="B Titr" panose="00000700000000000000" pitchFamily="2" charset="-78"/>
            </a:endParaRPr>
          </a:p>
          <a:p>
            <a:pPr algn="r" rtl="1"/>
            <a:endParaRPr lang="en-US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مطالب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فارسی : </a:t>
            </a:r>
            <a:r>
              <a:rPr lang="en-US" dirty="0">
                <a:cs typeface="B Titr" panose="00000700000000000000" pitchFamily="2" charset="-78"/>
              </a:rPr>
              <a:t>Bnazanin18 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مطالب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 لاتین :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News Roman14</a:t>
            </a:r>
            <a:r>
              <a:rPr lang="fa-IR" b="1" dirty="0" smtClean="0">
                <a:cs typeface="B Nazanin" panose="00000400000000000000" pitchFamily="2" charset="-78"/>
              </a:rPr>
              <a:t> </a:t>
            </a:r>
            <a:r>
              <a:rPr lang="en-US" b="1" dirty="0" smtClean="0">
                <a:cs typeface="B Nazanin" panose="00000400000000000000" pitchFamily="2" charset="-78"/>
              </a:rPr>
              <a:t>  </a:t>
            </a:r>
            <a:r>
              <a:rPr lang="en-US" dirty="0" smtClean="0">
                <a:cs typeface="B Titr" panose="00000700000000000000" pitchFamily="2" charset="-78"/>
              </a:rPr>
              <a:t>Times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83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strator\Downloads\8695f38f-14ab-47f1-b1e9-2d27b2414fc2_prev_u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28"/>
            <a:ext cx="1981200" cy="18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stCxn id="2051" idx="3"/>
          </p:cNvCxnSpPr>
          <p:nvPr/>
        </p:nvCxnSpPr>
        <p:spPr>
          <a:xfrm flipV="1">
            <a:off x="1981200" y="909729"/>
            <a:ext cx="6400800" cy="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382000" y="909730"/>
            <a:ext cx="0" cy="511007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62000" y="6019801"/>
            <a:ext cx="7620000" cy="584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" y="1682241"/>
            <a:ext cx="0" cy="434340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71800" y="2332698"/>
            <a:ext cx="5105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Titr" panose="00000700000000000000" pitchFamily="2" charset="-78"/>
              </a:rPr>
              <a:t>عناوین: </a:t>
            </a:r>
            <a:r>
              <a:rPr lang="en-US" sz="2000" dirty="0" err="1" smtClean="0">
                <a:cs typeface="B Titr" panose="00000700000000000000" pitchFamily="2" charset="-78"/>
              </a:rPr>
              <a:t>Btitr</a:t>
            </a:r>
            <a:r>
              <a:rPr lang="en-US" sz="2000" dirty="0" smtClean="0">
                <a:cs typeface="B Titr" panose="00000700000000000000" pitchFamily="2" charset="-78"/>
              </a:rPr>
              <a:t> 20</a:t>
            </a:r>
            <a:endParaRPr lang="en-US" sz="3200" dirty="0" smtClean="0">
              <a:cs typeface="B Titr" panose="00000700000000000000" pitchFamily="2" charset="-78"/>
            </a:endParaRPr>
          </a:p>
          <a:p>
            <a:pPr algn="r" rtl="1"/>
            <a:endParaRPr lang="en-US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مطالب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 </a:t>
            </a:r>
            <a:r>
              <a:rPr lang="fa-IR" b="1" dirty="0">
                <a:cs typeface="B Nazanin" panose="00000400000000000000" pitchFamily="2" charset="-78"/>
              </a:rPr>
              <a:t>فارسی : </a:t>
            </a:r>
            <a:r>
              <a:rPr lang="en-US" dirty="0">
                <a:cs typeface="B Titr" panose="00000700000000000000" pitchFamily="2" charset="-78"/>
              </a:rPr>
              <a:t>Bnazanin18 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مطالب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 لاتین :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en-US" dirty="0" smtClean="0">
                <a:cs typeface="B Nazanin" panose="00000400000000000000" pitchFamily="2" charset="-78"/>
              </a:rPr>
              <a:t>News Roman14</a:t>
            </a:r>
            <a:r>
              <a:rPr lang="fa-IR" b="1" dirty="0" smtClean="0">
                <a:cs typeface="B Nazanin" panose="00000400000000000000" pitchFamily="2" charset="-78"/>
              </a:rPr>
              <a:t> </a:t>
            </a:r>
            <a:r>
              <a:rPr lang="en-US" b="1" dirty="0" smtClean="0">
                <a:cs typeface="B Nazanin" panose="00000400000000000000" pitchFamily="2" charset="-78"/>
              </a:rPr>
              <a:t>  </a:t>
            </a:r>
            <a:r>
              <a:rPr lang="en-US" dirty="0" smtClean="0">
                <a:cs typeface="B Titr" panose="00000700000000000000" pitchFamily="2" charset="-78"/>
              </a:rPr>
              <a:t>Times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B315-9899-4E14-B51F-8D415D48EC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7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9718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Titr" panose="00000700000000000000" pitchFamily="2" charset="-78"/>
              </a:rPr>
              <a:t>در صورت داشتن جداول و نمودارهای آماری از این مدل اسلاید استفاده شود.</a:t>
            </a:r>
            <a:endParaRPr lang="en-US" dirty="0">
              <a:cs typeface="B Titr" panose="00000700000000000000" pitchFamily="2" charset="-7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0" y="609599"/>
            <a:ext cx="3946634" cy="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02868" y="592509"/>
            <a:ext cx="0" cy="511007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Administrator\Downloads\8695f38f-14ab-47f1-b1e9-2d27b2414fc2_prev_u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43797"/>
            <a:ext cx="1981200" cy="18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762000" y="6172201"/>
            <a:ext cx="6689834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0" y="1062130"/>
            <a:ext cx="0" cy="511007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99" b="87425" l="0" r="100000">
                        <a14:foregroundMark x1="58264" y1="34731" x2="58264" y2="34731"/>
                        <a14:foregroundMark x1="52273" y1="37126" x2="52273" y2="37126"/>
                        <a14:foregroundMark x1="49174" y1="43114" x2="49174" y2="43114"/>
                        <a14:foregroundMark x1="46074" y1="42515" x2="46074" y2="42515"/>
                        <a14:foregroundMark x1="44835" y1="41916" x2="41116" y2="41916"/>
                        <a14:foregroundMark x1="39463" y1="41317" x2="40083" y2="38922"/>
                        <a14:foregroundMark x1="40083" y1="37126" x2="40702" y2="36527"/>
                        <a14:foregroundMark x1="53512" y1="37725" x2="53512" y2="37725"/>
                        <a14:foregroundMark x1="32438" y1="39521" x2="32438" y2="39521"/>
                        <a14:foregroundMark x1="26033" y1="41916" x2="26033" y2="41916"/>
                        <a14:foregroundMark x1="23347" y1="41916" x2="23347" y2="41916"/>
                        <a14:foregroundMark x1="11983" y1="38922" x2="11983" y2="38922"/>
                        <a14:foregroundMark x1="72727" y1="79042" x2="72727" y2="79042"/>
                        <a14:foregroundMark x1="71694" y1="77246" x2="71694" y2="77246"/>
                        <a14:foregroundMark x1="77893" y1="77246" x2="77893" y2="77246"/>
                        <a14:foregroundMark x1="5165" y1="62874" x2="5165" y2="628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9" y="0"/>
            <a:ext cx="4610100" cy="1590675"/>
          </a:xfr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52400" y="6453462"/>
            <a:ext cx="381000" cy="365125"/>
          </a:xfrm>
        </p:spPr>
        <p:txBody>
          <a:bodyPr/>
          <a:lstStyle/>
          <a:p>
            <a:fld id="{6BB7B315-9899-4E14-B51F-8D415D48EC6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0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64</Words>
  <Application>Microsoft Office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عناوین:  BTitr  مطالب: BNazanin</dc:title>
  <dc:creator>Administrator</dc:creator>
  <cp:lastModifiedBy>Administrator</cp:lastModifiedBy>
  <cp:revision>9</cp:revision>
  <dcterms:created xsi:type="dcterms:W3CDTF">2024-02-07T07:52:10Z</dcterms:created>
  <dcterms:modified xsi:type="dcterms:W3CDTF">2024-02-07T15:57:46Z</dcterms:modified>
</cp:coreProperties>
</file>