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608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79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791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92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378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354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979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421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885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842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604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6A21-3FEB-466A-88A3-F2F4011180D0}" type="datetimeFigureOut">
              <a:rPr lang="fa-IR" smtClean="0"/>
              <a:t>1446/07/07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380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1D358A-56D8-F32D-826C-4A284316EECD}"/>
              </a:ext>
            </a:extLst>
          </p:cNvPr>
          <p:cNvSpPr txBox="1">
            <a:spLocks/>
          </p:cNvSpPr>
          <p:nvPr/>
        </p:nvSpPr>
        <p:spPr>
          <a:xfrm>
            <a:off x="685800" y="2469734"/>
            <a:ext cx="7772400" cy="7100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600" b="1" smtClean="0">
                <a:cs typeface="B Nazanin" panose="00000400000000000000" pitchFamily="2" charset="-78"/>
              </a:rPr>
              <a:t>عنوان مقاله</a:t>
            </a:r>
            <a:endParaRPr lang="en-US" sz="3600" dirty="0">
              <a:cs typeface="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F92B99F-A686-77DE-4931-3C9DC4BE667E}"/>
              </a:ext>
            </a:extLst>
          </p:cNvPr>
          <p:cNvSpPr txBox="1">
            <a:spLocks/>
          </p:cNvSpPr>
          <p:nvPr/>
        </p:nvSpPr>
        <p:spPr>
          <a:xfrm>
            <a:off x="1143000" y="3501008"/>
            <a:ext cx="6858000" cy="180242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400" smtClean="0">
                <a:cs typeface="B Nazanin" panose="00000400000000000000" pitchFamily="2" charset="-78"/>
              </a:rPr>
              <a:t>ارائه دهنده:</a:t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>نام و نام خانوادگی ارائه دهنده</a:t>
            </a:r>
          </a:p>
          <a:p>
            <a:r>
              <a:rPr lang="fa-IR" sz="1400" smtClean="0">
                <a:cs typeface="B Nazanin" panose="00000400000000000000" pitchFamily="2" charset="-78"/>
              </a:rPr>
              <a:t>نویسندگان:</a:t>
            </a:r>
          </a:p>
          <a:p>
            <a:r>
              <a:rPr lang="fa-IR" sz="1400" smtClean="0">
                <a:cs typeface="B Nazanin" panose="00000400000000000000" pitchFamily="2" charset="-78"/>
              </a:rPr>
              <a:t>نام و نام خانوادگی نویسنده اول، نام و نام خانوادگی نویسنده دوم، نام و نام خانوادگی سایر نویسندگان</a:t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/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>گروه ............................، دانشکده ..................،، واحد ......................</a:t>
            </a:r>
            <a:endParaRPr lang="en-US" sz="1400" dirty="0"/>
          </a:p>
        </p:txBody>
      </p:sp>
      <p:pic>
        <p:nvPicPr>
          <p:cNvPr id="4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19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26A4FA-44DF-4203-1B96-02A38C6787C4}"/>
              </a:ext>
            </a:extLst>
          </p:cNvPr>
          <p:cNvSpPr txBox="1">
            <a:spLocks/>
          </p:cNvSpPr>
          <p:nvPr/>
        </p:nvSpPr>
        <p:spPr>
          <a:xfrm>
            <a:off x="736662" y="1916832"/>
            <a:ext cx="7886700" cy="83611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dirty="0" smtClean="0">
                <a:cs typeface="B Nazanin" panose="00000400000000000000" pitchFamily="2" charset="-78"/>
              </a:rPr>
              <a:t>عنوان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291B5E-7EAF-6009-30E9-2393CE6866B8}"/>
              </a:ext>
            </a:extLst>
          </p:cNvPr>
          <p:cNvSpPr txBox="1">
            <a:spLocks/>
          </p:cNvSpPr>
          <p:nvPr/>
        </p:nvSpPr>
        <p:spPr>
          <a:xfrm>
            <a:off x="1890528" y="2696458"/>
            <a:ext cx="6428185" cy="39468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/>
              <a:t>متن</a:t>
            </a:r>
            <a:endParaRPr lang="en-US" dirty="0"/>
          </a:p>
        </p:txBody>
      </p:sp>
      <p:pic>
        <p:nvPicPr>
          <p:cNvPr id="4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85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7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24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88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7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DR.Mosleh</dc:creator>
  <cp:lastModifiedBy>Administrator</cp:lastModifiedBy>
  <cp:revision>4</cp:revision>
  <dcterms:created xsi:type="dcterms:W3CDTF">2025-01-05T06:48:59Z</dcterms:created>
  <dcterms:modified xsi:type="dcterms:W3CDTF">2025-01-06T05:17:56Z</dcterms:modified>
</cp:coreProperties>
</file>