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8" r:id="rId3"/>
    <p:sldId id="269" r:id="rId4"/>
    <p:sldId id="270" r:id="rId5"/>
    <p:sldId id="271" r:id="rId6"/>
    <p:sldId id="272" r:id="rId7"/>
    <p:sldId id="273" r:id="rId8"/>
    <p:sldId id="27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F5FC"/>
    <a:srgbClr val="2CAEE3"/>
    <a:srgbClr val="F4A6AC"/>
    <a:srgbClr val="E6303D"/>
    <a:srgbClr val="B8E4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102" d="100"/>
          <a:sy n="102" d="100"/>
        </p:scale>
        <p:origin x="188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6A21-3FEB-466A-88A3-F2F4011180D0}" type="datetimeFigureOut">
              <a:rPr lang="fa-IR" smtClean="0"/>
              <a:t>03/06/1447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CEF0-BAF2-4311-963E-BB45C78D0E4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06082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6A21-3FEB-466A-88A3-F2F4011180D0}" type="datetimeFigureOut">
              <a:rPr lang="fa-IR" smtClean="0"/>
              <a:t>03/06/1447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CEF0-BAF2-4311-963E-BB45C78D0E4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777995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6A21-3FEB-466A-88A3-F2F4011180D0}" type="datetimeFigureOut">
              <a:rPr lang="fa-IR" smtClean="0"/>
              <a:t>03/06/1447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CEF0-BAF2-4311-963E-BB45C78D0E4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907914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6A21-3FEB-466A-88A3-F2F4011180D0}" type="datetimeFigureOut">
              <a:rPr lang="fa-IR" smtClean="0"/>
              <a:t>03/06/1447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CEF0-BAF2-4311-963E-BB45C78D0E4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58923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6A21-3FEB-466A-88A3-F2F4011180D0}" type="datetimeFigureOut">
              <a:rPr lang="fa-IR" smtClean="0"/>
              <a:t>03/06/1447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CEF0-BAF2-4311-963E-BB45C78D0E4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93785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6A21-3FEB-466A-88A3-F2F4011180D0}" type="datetimeFigureOut">
              <a:rPr lang="fa-IR" smtClean="0"/>
              <a:t>03/06/1447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CEF0-BAF2-4311-963E-BB45C78D0E4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613549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6A21-3FEB-466A-88A3-F2F4011180D0}" type="datetimeFigureOut">
              <a:rPr lang="fa-IR" smtClean="0"/>
              <a:t>03/06/1447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CEF0-BAF2-4311-963E-BB45C78D0E4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679795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6A21-3FEB-466A-88A3-F2F4011180D0}" type="datetimeFigureOut">
              <a:rPr lang="fa-IR" smtClean="0"/>
              <a:t>03/06/1447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CEF0-BAF2-4311-963E-BB45C78D0E4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94214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6A21-3FEB-466A-88A3-F2F4011180D0}" type="datetimeFigureOut">
              <a:rPr lang="fa-IR" smtClean="0"/>
              <a:t>03/06/1447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CEF0-BAF2-4311-963E-BB45C78D0E4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48858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6A21-3FEB-466A-88A3-F2F4011180D0}" type="datetimeFigureOut">
              <a:rPr lang="fa-IR" smtClean="0"/>
              <a:t>03/06/1447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CEF0-BAF2-4311-963E-BB45C78D0E4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58424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6A21-3FEB-466A-88A3-F2F4011180D0}" type="datetimeFigureOut">
              <a:rPr lang="fa-IR" smtClean="0"/>
              <a:t>03/06/1447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CEF0-BAF2-4311-963E-BB45C78D0E4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666040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D6A21-3FEB-466A-88A3-F2F4011180D0}" type="datetimeFigureOut">
              <a:rPr lang="fa-IR" smtClean="0"/>
              <a:t>03/06/1447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8CEF0-BAF2-4311-963E-BB45C78D0E4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83809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45D199-3829-167A-EAF2-29F41F209C34}"/>
              </a:ext>
            </a:extLst>
          </p:cNvPr>
          <p:cNvSpPr/>
          <p:nvPr/>
        </p:nvSpPr>
        <p:spPr>
          <a:xfrm>
            <a:off x="0" y="2081544"/>
            <a:ext cx="9144000" cy="4797152"/>
          </a:xfrm>
          <a:prstGeom prst="rect">
            <a:avLst/>
          </a:prstGeom>
          <a:solidFill>
            <a:srgbClr val="B8E4F6"/>
          </a:solidFill>
          <a:ln>
            <a:solidFill>
              <a:srgbClr val="B8E4F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ED4DDA8-5097-B9F0-96CF-E0511CC03ADE}"/>
              </a:ext>
            </a:extLst>
          </p:cNvPr>
          <p:cNvSpPr txBox="1"/>
          <p:nvPr/>
        </p:nvSpPr>
        <p:spPr>
          <a:xfrm>
            <a:off x="706582" y="3382206"/>
            <a:ext cx="7772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solidFill>
                  <a:srgbClr val="000000"/>
                </a:solidFill>
                <a:cs typeface="B Titr" panose="00000700000000000000" pitchFamily="2" charset="-78"/>
              </a:rPr>
              <a:t>عنوان مقاله : </a:t>
            </a:r>
            <a:r>
              <a:rPr lang="en-US" sz="3200" dirty="0" err="1">
                <a:solidFill>
                  <a:srgbClr val="000000"/>
                </a:solidFill>
                <a:cs typeface="B Titr" panose="00000700000000000000" pitchFamily="2" charset="-78"/>
              </a:rPr>
              <a:t>Btitr</a:t>
            </a:r>
            <a:r>
              <a:rPr lang="en-US" sz="3200" dirty="0">
                <a:solidFill>
                  <a:srgbClr val="000000"/>
                </a:solidFill>
                <a:cs typeface="B Titr" panose="00000700000000000000" pitchFamily="2" charset="-78"/>
              </a:rPr>
              <a:t> 20</a:t>
            </a:r>
          </a:p>
          <a:p>
            <a:pPr algn="ctr"/>
            <a:r>
              <a:rPr lang="fa-IR" dirty="0">
                <a:solidFill>
                  <a:srgbClr val="000000"/>
                </a:solidFill>
                <a:cs typeface="B Titr" panose="00000700000000000000" pitchFamily="2" charset="-78"/>
              </a:rPr>
              <a:t>نام و نام خانوادگی نویسنگان به همراه سمت : </a:t>
            </a:r>
            <a:r>
              <a:rPr lang="en-US" sz="3200" dirty="0" err="1">
                <a:solidFill>
                  <a:srgbClr val="000000"/>
                </a:solidFill>
                <a:cs typeface="B Titr" panose="00000700000000000000" pitchFamily="2" charset="-78"/>
              </a:rPr>
              <a:t>Btitr</a:t>
            </a:r>
            <a:r>
              <a:rPr lang="en-US" sz="3200" dirty="0">
                <a:solidFill>
                  <a:srgbClr val="000000"/>
                </a:solidFill>
                <a:cs typeface="B Titr" panose="00000700000000000000" pitchFamily="2" charset="-78"/>
              </a:rPr>
              <a:t> 18</a:t>
            </a:r>
          </a:p>
        </p:txBody>
      </p:sp>
      <p:pic>
        <p:nvPicPr>
          <p:cNvPr id="8" name="Picture 7" descr="A close-up of a sign&#10;&#10;AI-generated content may be incorrect.">
            <a:extLst>
              <a:ext uri="{FF2B5EF4-FFF2-40B4-BE49-F238E27FC236}">
                <a16:creationId xmlns:a16="http://schemas.microsoft.com/office/drawing/2014/main" id="{A0D5B46D-0DDD-9E8C-DC92-05DB5B409C7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206"/>
            <a:ext cx="9144000" cy="2144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5165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249AB4B-5EAF-06BF-AED8-68011658C69B}"/>
              </a:ext>
            </a:extLst>
          </p:cNvPr>
          <p:cNvSpPr/>
          <p:nvPr/>
        </p:nvSpPr>
        <p:spPr>
          <a:xfrm>
            <a:off x="467544" y="692696"/>
            <a:ext cx="8136904" cy="5760640"/>
          </a:xfrm>
          <a:prstGeom prst="rect">
            <a:avLst/>
          </a:prstGeom>
          <a:solidFill>
            <a:schemeClr val="bg1"/>
          </a:solidFill>
          <a:ln w="57150">
            <a:solidFill>
              <a:srgbClr val="2CAEE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0C44E3F-BDAC-9A2D-F90C-46C7FCCAE6A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8738" t="41250" r="39783" b="39171"/>
          <a:stretch/>
        </p:blipFill>
        <p:spPr>
          <a:xfrm>
            <a:off x="-10456" y="-2274"/>
            <a:ext cx="5002936" cy="163107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0536D01-2392-3852-C39F-551A556F7E3F}"/>
              </a:ext>
            </a:extLst>
          </p:cNvPr>
          <p:cNvSpPr txBox="1"/>
          <p:nvPr/>
        </p:nvSpPr>
        <p:spPr>
          <a:xfrm>
            <a:off x="2971800" y="2332698"/>
            <a:ext cx="51054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Titr" panose="00000700000000000000" pitchFamily="2" charset="-78"/>
              </a:rPr>
              <a:t>عناوین: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Titr" panose="00000700000000000000" pitchFamily="2" charset="-78"/>
              </a:rPr>
              <a:t>Btitr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Titr" panose="00000700000000000000" pitchFamily="2" charset="-78"/>
              </a:rPr>
              <a:t> 20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B Titr" panose="00000700000000000000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B Nazanin" panose="00000400000000000000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مطالب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 </a:t>
            </a:r>
            <a:r>
              <a:rPr kumimoji="0" lang="fa-I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 فارسی :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Titr" panose="00000700000000000000" pitchFamily="2" charset="-78"/>
              </a:rPr>
              <a:t>Bnazanin18 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B Nazanin" panose="00000400000000000000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مطالب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 </a:t>
            </a:r>
            <a:r>
              <a:rPr kumimoji="0" lang="fa-I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 لاتین :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News Roman14</a:t>
            </a:r>
            <a:r>
              <a:rPr kumimoji="0" lang="fa-I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 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Titr" panose="00000700000000000000" pitchFamily="2" charset="-78"/>
              </a:rPr>
              <a:t>Times</a:t>
            </a:r>
          </a:p>
        </p:txBody>
      </p:sp>
    </p:spTree>
    <p:extLst>
      <p:ext uri="{BB962C8B-B14F-4D97-AF65-F5344CB8AC3E}">
        <p14:creationId xmlns:p14="http://schemas.microsoft.com/office/powerpoint/2010/main" val="15275943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249AB4B-5EAF-06BF-AED8-68011658C69B}"/>
              </a:ext>
            </a:extLst>
          </p:cNvPr>
          <p:cNvSpPr/>
          <p:nvPr/>
        </p:nvSpPr>
        <p:spPr>
          <a:xfrm>
            <a:off x="467544" y="692696"/>
            <a:ext cx="8136904" cy="576064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0C44E3F-BDAC-9A2D-F90C-46C7FCCAE6A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8738" t="41250" r="39783" b="39171"/>
          <a:stretch/>
        </p:blipFill>
        <p:spPr>
          <a:xfrm>
            <a:off x="-10456" y="-2274"/>
            <a:ext cx="5002936" cy="163107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0536D01-2392-3852-C39F-551A556F7E3F}"/>
              </a:ext>
            </a:extLst>
          </p:cNvPr>
          <p:cNvSpPr txBox="1"/>
          <p:nvPr/>
        </p:nvSpPr>
        <p:spPr>
          <a:xfrm>
            <a:off x="2971800" y="2332698"/>
            <a:ext cx="51054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Titr" panose="00000700000000000000" pitchFamily="2" charset="-78"/>
              </a:rPr>
              <a:t>عناوین: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Titr" panose="00000700000000000000" pitchFamily="2" charset="-78"/>
              </a:rPr>
              <a:t>Btitr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Titr" panose="00000700000000000000" pitchFamily="2" charset="-78"/>
              </a:rPr>
              <a:t> 20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B Titr" panose="00000700000000000000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B Nazanin" panose="00000400000000000000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مطالب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 </a:t>
            </a:r>
            <a:r>
              <a:rPr kumimoji="0" lang="fa-I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 فارسی :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Titr" panose="00000700000000000000" pitchFamily="2" charset="-78"/>
              </a:rPr>
              <a:t>Bnazanin18 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B Nazanin" panose="00000400000000000000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مطالب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 </a:t>
            </a:r>
            <a:r>
              <a:rPr kumimoji="0" lang="fa-I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 لاتین :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News Roman14</a:t>
            </a:r>
            <a:r>
              <a:rPr kumimoji="0" lang="fa-I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 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Titr" panose="00000700000000000000" pitchFamily="2" charset="-78"/>
              </a:rPr>
              <a:t>Times</a:t>
            </a:r>
          </a:p>
        </p:txBody>
      </p:sp>
    </p:spTree>
    <p:extLst>
      <p:ext uri="{BB962C8B-B14F-4D97-AF65-F5344CB8AC3E}">
        <p14:creationId xmlns:p14="http://schemas.microsoft.com/office/powerpoint/2010/main" val="6554776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249AB4B-5EAF-06BF-AED8-68011658C69B}"/>
              </a:ext>
            </a:extLst>
          </p:cNvPr>
          <p:cNvSpPr/>
          <p:nvPr/>
        </p:nvSpPr>
        <p:spPr>
          <a:xfrm>
            <a:off x="467544" y="692696"/>
            <a:ext cx="8136904" cy="576064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0C44E3F-BDAC-9A2D-F90C-46C7FCCAE6A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8738" t="41250" r="39783" b="39171"/>
          <a:stretch/>
        </p:blipFill>
        <p:spPr>
          <a:xfrm>
            <a:off x="-10456" y="-2274"/>
            <a:ext cx="5002936" cy="163107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0536D01-2392-3852-C39F-551A556F7E3F}"/>
              </a:ext>
            </a:extLst>
          </p:cNvPr>
          <p:cNvSpPr txBox="1"/>
          <p:nvPr/>
        </p:nvSpPr>
        <p:spPr>
          <a:xfrm>
            <a:off x="2971800" y="2332698"/>
            <a:ext cx="51054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Titr" panose="00000700000000000000" pitchFamily="2" charset="-78"/>
              </a:rPr>
              <a:t>عناوین: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Titr" panose="00000700000000000000" pitchFamily="2" charset="-78"/>
              </a:rPr>
              <a:t>Btitr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Titr" panose="00000700000000000000" pitchFamily="2" charset="-78"/>
              </a:rPr>
              <a:t> 20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B Titr" panose="00000700000000000000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B Nazanin" panose="00000400000000000000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مطالب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 </a:t>
            </a:r>
            <a:r>
              <a:rPr kumimoji="0" lang="fa-I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 فارسی :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Titr" panose="00000700000000000000" pitchFamily="2" charset="-78"/>
              </a:rPr>
              <a:t>Bnazanin18 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B Nazanin" panose="00000400000000000000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مطالب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 </a:t>
            </a:r>
            <a:r>
              <a:rPr kumimoji="0" lang="fa-I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 لاتین :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News Roman14</a:t>
            </a:r>
            <a:r>
              <a:rPr kumimoji="0" lang="fa-I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 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B Titr" panose="00000700000000000000" pitchFamily="2" charset="-78"/>
              </a:rPr>
              <a:t>Times</a:t>
            </a:r>
          </a:p>
        </p:txBody>
      </p:sp>
    </p:spTree>
    <p:extLst>
      <p:ext uri="{BB962C8B-B14F-4D97-AF65-F5344CB8AC3E}">
        <p14:creationId xmlns:p14="http://schemas.microsoft.com/office/powerpoint/2010/main" val="3526930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A253A15-C7E8-9BAB-4330-01A5089A66CF}"/>
              </a:ext>
            </a:extLst>
          </p:cNvPr>
          <p:cNvSpPr/>
          <p:nvPr/>
        </p:nvSpPr>
        <p:spPr>
          <a:xfrm>
            <a:off x="0" y="1628800"/>
            <a:ext cx="9144000" cy="5184576"/>
          </a:xfrm>
          <a:prstGeom prst="rect">
            <a:avLst/>
          </a:prstGeom>
          <a:solidFill>
            <a:srgbClr val="E4F5FC"/>
          </a:solidFill>
          <a:ln>
            <a:solidFill>
              <a:srgbClr val="E4F5F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A close-up of a sign&#10;&#10;AI-generated content may be incorrect.">
            <a:extLst>
              <a:ext uri="{FF2B5EF4-FFF2-40B4-BE49-F238E27FC236}">
                <a16:creationId xmlns:a16="http://schemas.microsoft.com/office/drawing/2014/main" id="{EB2E89AB-3A53-709D-5F78-C219B0A40C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6288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595D57F-04E9-CC8A-1AC7-5EE34C518AE8}"/>
              </a:ext>
            </a:extLst>
          </p:cNvPr>
          <p:cNvSpPr txBox="1"/>
          <p:nvPr/>
        </p:nvSpPr>
        <p:spPr>
          <a:xfrm>
            <a:off x="2971800" y="2332698"/>
            <a:ext cx="51054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2000" dirty="0">
                <a:solidFill>
                  <a:srgbClr val="000000"/>
                </a:solidFill>
                <a:cs typeface="B Titr" panose="00000700000000000000" pitchFamily="2" charset="-78"/>
              </a:rPr>
              <a:t>عناوین: </a:t>
            </a:r>
            <a:r>
              <a:rPr lang="en-US" sz="2000" dirty="0" err="1">
                <a:solidFill>
                  <a:srgbClr val="000000"/>
                </a:solidFill>
                <a:cs typeface="B Titr" panose="00000700000000000000" pitchFamily="2" charset="-78"/>
              </a:rPr>
              <a:t>Btitr</a:t>
            </a:r>
            <a:r>
              <a:rPr lang="en-US" sz="2000" dirty="0">
                <a:solidFill>
                  <a:srgbClr val="000000"/>
                </a:solidFill>
                <a:cs typeface="B Titr" panose="00000700000000000000" pitchFamily="2" charset="-78"/>
              </a:rPr>
              <a:t> 20</a:t>
            </a:r>
            <a:endParaRPr lang="en-US" sz="3200" dirty="0">
              <a:solidFill>
                <a:srgbClr val="000000"/>
              </a:solidFill>
              <a:cs typeface="B Titr" panose="00000700000000000000" pitchFamily="2" charset="-78"/>
            </a:endParaRPr>
          </a:p>
          <a:p>
            <a:endParaRPr lang="en-US" b="1" dirty="0">
              <a:solidFill>
                <a:srgbClr val="000000"/>
              </a:solidFill>
              <a:cs typeface="B Nazanin" panose="00000400000000000000" pitchFamily="2" charset="-78"/>
            </a:endParaRPr>
          </a:p>
          <a:p>
            <a:r>
              <a:rPr lang="fa-IR" b="1" dirty="0">
                <a:solidFill>
                  <a:srgbClr val="000000"/>
                </a:solidFill>
                <a:cs typeface="B Nazanin" panose="00000400000000000000" pitchFamily="2" charset="-78"/>
              </a:rPr>
              <a:t>مطالب</a:t>
            </a:r>
            <a:r>
              <a:rPr lang="en-US" b="1" dirty="0">
                <a:solidFill>
                  <a:srgbClr val="000000"/>
                </a:solidFill>
                <a:cs typeface="B Nazanin" panose="00000400000000000000" pitchFamily="2" charset="-78"/>
              </a:rPr>
              <a:t> </a:t>
            </a:r>
            <a:r>
              <a:rPr lang="fa-IR" b="1" dirty="0">
                <a:solidFill>
                  <a:srgbClr val="000000"/>
                </a:solidFill>
                <a:cs typeface="B Nazanin" panose="00000400000000000000" pitchFamily="2" charset="-78"/>
              </a:rPr>
              <a:t> فارسی : </a:t>
            </a:r>
            <a:r>
              <a:rPr lang="en-US" dirty="0">
                <a:solidFill>
                  <a:srgbClr val="000000"/>
                </a:solidFill>
                <a:cs typeface="B Titr" panose="00000700000000000000" pitchFamily="2" charset="-78"/>
              </a:rPr>
              <a:t>Bnazanin18 </a:t>
            </a:r>
          </a:p>
          <a:p>
            <a:endParaRPr lang="fa-IR" b="1" dirty="0">
              <a:solidFill>
                <a:srgbClr val="000000"/>
              </a:solidFill>
              <a:cs typeface="B Nazanin" panose="00000400000000000000" pitchFamily="2" charset="-78"/>
            </a:endParaRPr>
          </a:p>
          <a:p>
            <a:r>
              <a:rPr lang="fa-IR" b="1" dirty="0">
                <a:solidFill>
                  <a:srgbClr val="000000"/>
                </a:solidFill>
                <a:cs typeface="B Nazanin" panose="00000400000000000000" pitchFamily="2" charset="-78"/>
              </a:rPr>
              <a:t>مطالب</a:t>
            </a:r>
            <a:r>
              <a:rPr lang="en-US" b="1" dirty="0">
                <a:solidFill>
                  <a:srgbClr val="000000"/>
                </a:solidFill>
                <a:cs typeface="B Nazanin" panose="00000400000000000000" pitchFamily="2" charset="-78"/>
              </a:rPr>
              <a:t> </a:t>
            </a:r>
            <a:r>
              <a:rPr lang="fa-IR" b="1" dirty="0">
                <a:solidFill>
                  <a:srgbClr val="000000"/>
                </a:solidFill>
                <a:cs typeface="B Nazanin" panose="00000400000000000000" pitchFamily="2" charset="-78"/>
              </a:rPr>
              <a:t> لاتین :</a:t>
            </a:r>
            <a:r>
              <a:rPr lang="en-US" b="1" dirty="0">
                <a:solidFill>
                  <a:srgbClr val="000000"/>
                </a:solidFill>
                <a:cs typeface="B Nazanin" panose="00000400000000000000" pitchFamily="2" charset="-78"/>
              </a:rPr>
              <a:t> </a:t>
            </a:r>
            <a:r>
              <a:rPr lang="en-US" dirty="0">
                <a:solidFill>
                  <a:srgbClr val="000000"/>
                </a:solidFill>
                <a:cs typeface="B Nazanin" panose="00000400000000000000" pitchFamily="2" charset="-78"/>
              </a:rPr>
              <a:t>News Roman14</a:t>
            </a:r>
            <a:r>
              <a:rPr lang="fa-IR" b="1" dirty="0">
                <a:solidFill>
                  <a:srgbClr val="000000"/>
                </a:solidFill>
                <a:cs typeface="B Nazanin" panose="00000400000000000000" pitchFamily="2" charset="-78"/>
              </a:rPr>
              <a:t> </a:t>
            </a:r>
            <a:r>
              <a:rPr lang="en-US" b="1" dirty="0">
                <a:solidFill>
                  <a:srgbClr val="000000"/>
                </a:solidFill>
                <a:cs typeface="B Nazanin" panose="00000400000000000000" pitchFamily="2" charset="-78"/>
              </a:rPr>
              <a:t>  </a:t>
            </a:r>
            <a:r>
              <a:rPr lang="en-US" dirty="0">
                <a:solidFill>
                  <a:srgbClr val="000000"/>
                </a:solidFill>
                <a:cs typeface="B Titr" panose="00000700000000000000" pitchFamily="2" charset="-78"/>
              </a:rPr>
              <a:t>Times</a:t>
            </a:r>
          </a:p>
        </p:txBody>
      </p:sp>
    </p:spTree>
    <p:extLst>
      <p:ext uri="{BB962C8B-B14F-4D97-AF65-F5344CB8AC3E}">
        <p14:creationId xmlns:p14="http://schemas.microsoft.com/office/powerpoint/2010/main" val="1215854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A253A15-C7E8-9BAB-4330-01A5089A66CF}"/>
              </a:ext>
            </a:extLst>
          </p:cNvPr>
          <p:cNvSpPr/>
          <p:nvPr/>
        </p:nvSpPr>
        <p:spPr>
          <a:xfrm>
            <a:off x="0" y="1628800"/>
            <a:ext cx="9144000" cy="518457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" name="Picture 7" descr="A close-up of a sign&#10;&#10;AI-generated content may be incorrect.">
            <a:extLst>
              <a:ext uri="{FF2B5EF4-FFF2-40B4-BE49-F238E27FC236}">
                <a16:creationId xmlns:a16="http://schemas.microsoft.com/office/drawing/2014/main" id="{EB2E89AB-3A53-709D-5F78-C219B0A40C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6288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69D0F6C-0344-4E8B-74DD-4B213490EBB3}"/>
              </a:ext>
            </a:extLst>
          </p:cNvPr>
          <p:cNvSpPr txBox="1"/>
          <p:nvPr/>
        </p:nvSpPr>
        <p:spPr>
          <a:xfrm>
            <a:off x="2971800" y="2332698"/>
            <a:ext cx="51054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2000" dirty="0">
                <a:solidFill>
                  <a:srgbClr val="000000"/>
                </a:solidFill>
                <a:cs typeface="B Titr" panose="00000700000000000000" pitchFamily="2" charset="-78"/>
              </a:rPr>
              <a:t>عناوین: </a:t>
            </a:r>
            <a:r>
              <a:rPr lang="en-US" sz="2000" dirty="0" err="1">
                <a:solidFill>
                  <a:srgbClr val="000000"/>
                </a:solidFill>
                <a:cs typeface="B Titr" panose="00000700000000000000" pitchFamily="2" charset="-78"/>
              </a:rPr>
              <a:t>Btitr</a:t>
            </a:r>
            <a:r>
              <a:rPr lang="en-US" sz="2000" dirty="0">
                <a:solidFill>
                  <a:srgbClr val="000000"/>
                </a:solidFill>
                <a:cs typeface="B Titr" panose="00000700000000000000" pitchFamily="2" charset="-78"/>
              </a:rPr>
              <a:t> 20</a:t>
            </a:r>
            <a:endParaRPr lang="en-US" sz="3200" dirty="0">
              <a:solidFill>
                <a:srgbClr val="000000"/>
              </a:solidFill>
              <a:cs typeface="B Titr" panose="00000700000000000000" pitchFamily="2" charset="-78"/>
            </a:endParaRPr>
          </a:p>
          <a:p>
            <a:endParaRPr lang="en-US" b="1" dirty="0">
              <a:solidFill>
                <a:srgbClr val="000000"/>
              </a:solidFill>
              <a:cs typeface="B Nazanin" panose="00000400000000000000" pitchFamily="2" charset="-78"/>
            </a:endParaRPr>
          </a:p>
          <a:p>
            <a:r>
              <a:rPr lang="fa-IR" b="1" dirty="0">
                <a:solidFill>
                  <a:srgbClr val="000000"/>
                </a:solidFill>
                <a:cs typeface="B Nazanin" panose="00000400000000000000" pitchFamily="2" charset="-78"/>
              </a:rPr>
              <a:t>مطالب</a:t>
            </a:r>
            <a:r>
              <a:rPr lang="en-US" b="1" dirty="0">
                <a:solidFill>
                  <a:srgbClr val="000000"/>
                </a:solidFill>
                <a:cs typeface="B Nazanin" panose="00000400000000000000" pitchFamily="2" charset="-78"/>
              </a:rPr>
              <a:t> </a:t>
            </a:r>
            <a:r>
              <a:rPr lang="fa-IR" b="1" dirty="0">
                <a:solidFill>
                  <a:srgbClr val="000000"/>
                </a:solidFill>
                <a:cs typeface="B Nazanin" panose="00000400000000000000" pitchFamily="2" charset="-78"/>
              </a:rPr>
              <a:t> فارسی : </a:t>
            </a:r>
            <a:r>
              <a:rPr lang="en-US" dirty="0">
                <a:solidFill>
                  <a:srgbClr val="000000"/>
                </a:solidFill>
                <a:cs typeface="B Titr" panose="00000700000000000000" pitchFamily="2" charset="-78"/>
              </a:rPr>
              <a:t>Bnazanin18 </a:t>
            </a:r>
          </a:p>
          <a:p>
            <a:endParaRPr lang="fa-IR" b="1" dirty="0">
              <a:solidFill>
                <a:srgbClr val="000000"/>
              </a:solidFill>
              <a:cs typeface="B Nazanin" panose="00000400000000000000" pitchFamily="2" charset="-78"/>
            </a:endParaRPr>
          </a:p>
          <a:p>
            <a:r>
              <a:rPr lang="fa-IR" b="1" dirty="0">
                <a:solidFill>
                  <a:srgbClr val="000000"/>
                </a:solidFill>
                <a:cs typeface="B Nazanin" panose="00000400000000000000" pitchFamily="2" charset="-78"/>
              </a:rPr>
              <a:t>مطالب</a:t>
            </a:r>
            <a:r>
              <a:rPr lang="en-US" b="1" dirty="0">
                <a:solidFill>
                  <a:srgbClr val="000000"/>
                </a:solidFill>
                <a:cs typeface="B Nazanin" panose="00000400000000000000" pitchFamily="2" charset="-78"/>
              </a:rPr>
              <a:t> </a:t>
            </a:r>
            <a:r>
              <a:rPr lang="fa-IR" b="1" dirty="0">
                <a:solidFill>
                  <a:srgbClr val="000000"/>
                </a:solidFill>
                <a:cs typeface="B Nazanin" panose="00000400000000000000" pitchFamily="2" charset="-78"/>
              </a:rPr>
              <a:t> لاتین :</a:t>
            </a:r>
            <a:r>
              <a:rPr lang="en-US" b="1" dirty="0">
                <a:solidFill>
                  <a:srgbClr val="000000"/>
                </a:solidFill>
                <a:cs typeface="B Nazanin" panose="00000400000000000000" pitchFamily="2" charset="-78"/>
              </a:rPr>
              <a:t> </a:t>
            </a:r>
            <a:r>
              <a:rPr lang="en-US" dirty="0">
                <a:solidFill>
                  <a:srgbClr val="000000"/>
                </a:solidFill>
                <a:cs typeface="B Nazanin" panose="00000400000000000000" pitchFamily="2" charset="-78"/>
              </a:rPr>
              <a:t>News Roman14</a:t>
            </a:r>
            <a:r>
              <a:rPr lang="fa-IR" b="1" dirty="0">
                <a:solidFill>
                  <a:srgbClr val="000000"/>
                </a:solidFill>
                <a:cs typeface="B Nazanin" panose="00000400000000000000" pitchFamily="2" charset="-78"/>
              </a:rPr>
              <a:t> </a:t>
            </a:r>
            <a:r>
              <a:rPr lang="en-US" b="1" dirty="0">
                <a:solidFill>
                  <a:srgbClr val="000000"/>
                </a:solidFill>
                <a:cs typeface="B Nazanin" panose="00000400000000000000" pitchFamily="2" charset="-78"/>
              </a:rPr>
              <a:t>  </a:t>
            </a:r>
            <a:r>
              <a:rPr lang="en-US" dirty="0">
                <a:solidFill>
                  <a:srgbClr val="000000"/>
                </a:solidFill>
                <a:cs typeface="B Titr" panose="00000700000000000000" pitchFamily="2" charset="-78"/>
              </a:rPr>
              <a:t>Times</a:t>
            </a:r>
          </a:p>
        </p:txBody>
      </p:sp>
    </p:spTree>
    <p:extLst>
      <p:ext uri="{BB962C8B-B14F-4D97-AF65-F5344CB8AC3E}">
        <p14:creationId xmlns:p14="http://schemas.microsoft.com/office/powerpoint/2010/main" val="2723768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A253A15-C7E8-9BAB-4330-01A5089A66CF}"/>
              </a:ext>
            </a:extLst>
          </p:cNvPr>
          <p:cNvSpPr/>
          <p:nvPr/>
        </p:nvSpPr>
        <p:spPr>
          <a:xfrm>
            <a:off x="0" y="1628800"/>
            <a:ext cx="9144000" cy="51845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" name="Picture 7" descr="A close-up of a sign&#10;&#10;AI-generated content may be incorrect.">
            <a:extLst>
              <a:ext uri="{FF2B5EF4-FFF2-40B4-BE49-F238E27FC236}">
                <a16:creationId xmlns:a16="http://schemas.microsoft.com/office/drawing/2014/main" id="{EB2E89AB-3A53-709D-5F78-C219B0A40C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6288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A4E133A-C42B-EBA4-D77E-CAD3C0BED4BB}"/>
              </a:ext>
            </a:extLst>
          </p:cNvPr>
          <p:cNvSpPr txBox="1"/>
          <p:nvPr/>
        </p:nvSpPr>
        <p:spPr>
          <a:xfrm>
            <a:off x="2971800" y="2332698"/>
            <a:ext cx="51054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2000" dirty="0">
                <a:solidFill>
                  <a:srgbClr val="000000"/>
                </a:solidFill>
                <a:cs typeface="B Titr" panose="00000700000000000000" pitchFamily="2" charset="-78"/>
              </a:rPr>
              <a:t>عناوین: </a:t>
            </a:r>
            <a:r>
              <a:rPr lang="en-US" sz="2000" dirty="0" err="1">
                <a:solidFill>
                  <a:srgbClr val="000000"/>
                </a:solidFill>
                <a:cs typeface="B Titr" panose="00000700000000000000" pitchFamily="2" charset="-78"/>
              </a:rPr>
              <a:t>Btitr</a:t>
            </a:r>
            <a:r>
              <a:rPr lang="en-US" sz="2000" dirty="0">
                <a:solidFill>
                  <a:srgbClr val="000000"/>
                </a:solidFill>
                <a:cs typeface="B Titr" panose="00000700000000000000" pitchFamily="2" charset="-78"/>
              </a:rPr>
              <a:t> 20</a:t>
            </a:r>
            <a:endParaRPr lang="en-US" sz="3200" dirty="0">
              <a:solidFill>
                <a:srgbClr val="000000"/>
              </a:solidFill>
              <a:cs typeface="B Titr" panose="00000700000000000000" pitchFamily="2" charset="-78"/>
            </a:endParaRPr>
          </a:p>
          <a:p>
            <a:endParaRPr lang="en-US" b="1" dirty="0">
              <a:solidFill>
                <a:srgbClr val="000000"/>
              </a:solidFill>
              <a:cs typeface="B Nazanin" panose="00000400000000000000" pitchFamily="2" charset="-78"/>
            </a:endParaRPr>
          </a:p>
          <a:p>
            <a:r>
              <a:rPr lang="fa-IR" b="1" dirty="0">
                <a:solidFill>
                  <a:srgbClr val="000000"/>
                </a:solidFill>
                <a:cs typeface="B Nazanin" panose="00000400000000000000" pitchFamily="2" charset="-78"/>
              </a:rPr>
              <a:t>مطالب</a:t>
            </a:r>
            <a:r>
              <a:rPr lang="en-US" b="1" dirty="0">
                <a:solidFill>
                  <a:srgbClr val="000000"/>
                </a:solidFill>
                <a:cs typeface="B Nazanin" panose="00000400000000000000" pitchFamily="2" charset="-78"/>
              </a:rPr>
              <a:t> </a:t>
            </a:r>
            <a:r>
              <a:rPr lang="fa-IR" b="1" dirty="0">
                <a:solidFill>
                  <a:srgbClr val="000000"/>
                </a:solidFill>
                <a:cs typeface="B Nazanin" panose="00000400000000000000" pitchFamily="2" charset="-78"/>
              </a:rPr>
              <a:t> فارسی : </a:t>
            </a:r>
            <a:r>
              <a:rPr lang="en-US" dirty="0">
                <a:solidFill>
                  <a:srgbClr val="000000"/>
                </a:solidFill>
                <a:cs typeface="B Titr" panose="00000700000000000000" pitchFamily="2" charset="-78"/>
              </a:rPr>
              <a:t>Bnazanin18 </a:t>
            </a:r>
          </a:p>
          <a:p>
            <a:endParaRPr lang="fa-IR" b="1" dirty="0">
              <a:solidFill>
                <a:srgbClr val="000000"/>
              </a:solidFill>
              <a:cs typeface="B Nazanin" panose="00000400000000000000" pitchFamily="2" charset="-78"/>
            </a:endParaRPr>
          </a:p>
          <a:p>
            <a:r>
              <a:rPr lang="fa-IR" b="1" dirty="0">
                <a:solidFill>
                  <a:srgbClr val="000000"/>
                </a:solidFill>
                <a:cs typeface="B Nazanin" panose="00000400000000000000" pitchFamily="2" charset="-78"/>
              </a:rPr>
              <a:t>مطالب</a:t>
            </a:r>
            <a:r>
              <a:rPr lang="en-US" b="1" dirty="0">
                <a:solidFill>
                  <a:srgbClr val="000000"/>
                </a:solidFill>
                <a:cs typeface="B Nazanin" panose="00000400000000000000" pitchFamily="2" charset="-78"/>
              </a:rPr>
              <a:t> </a:t>
            </a:r>
            <a:r>
              <a:rPr lang="fa-IR" b="1" dirty="0">
                <a:solidFill>
                  <a:srgbClr val="000000"/>
                </a:solidFill>
                <a:cs typeface="B Nazanin" panose="00000400000000000000" pitchFamily="2" charset="-78"/>
              </a:rPr>
              <a:t> لاتین :</a:t>
            </a:r>
            <a:r>
              <a:rPr lang="en-US" b="1" dirty="0">
                <a:solidFill>
                  <a:srgbClr val="000000"/>
                </a:solidFill>
                <a:cs typeface="B Nazanin" panose="00000400000000000000" pitchFamily="2" charset="-78"/>
              </a:rPr>
              <a:t> </a:t>
            </a:r>
            <a:r>
              <a:rPr lang="en-US" dirty="0">
                <a:solidFill>
                  <a:srgbClr val="000000"/>
                </a:solidFill>
                <a:cs typeface="B Nazanin" panose="00000400000000000000" pitchFamily="2" charset="-78"/>
              </a:rPr>
              <a:t>News Roman14</a:t>
            </a:r>
            <a:r>
              <a:rPr lang="fa-IR" b="1" dirty="0">
                <a:solidFill>
                  <a:srgbClr val="000000"/>
                </a:solidFill>
                <a:cs typeface="B Nazanin" panose="00000400000000000000" pitchFamily="2" charset="-78"/>
              </a:rPr>
              <a:t> </a:t>
            </a:r>
            <a:r>
              <a:rPr lang="en-US" b="1" dirty="0">
                <a:solidFill>
                  <a:srgbClr val="000000"/>
                </a:solidFill>
                <a:cs typeface="B Nazanin" panose="00000400000000000000" pitchFamily="2" charset="-78"/>
              </a:rPr>
              <a:t>  </a:t>
            </a:r>
            <a:r>
              <a:rPr lang="en-US" dirty="0">
                <a:solidFill>
                  <a:srgbClr val="000000"/>
                </a:solidFill>
                <a:cs typeface="B Titr" panose="00000700000000000000" pitchFamily="2" charset="-78"/>
              </a:rPr>
              <a:t>Times</a:t>
            </a:r>
          </a:p>
        </p:txBody>
      </p:sp>
    </p:spTree>
    <p:extLst>
      <p:ext uri="{BB962C8B-B14F-4D97-AF65-F5344CB8AC3E}">
        <p14:creationId xmlns:p14="http://schemas.microsoft.com/office/powerpoint/2010/main" val="3704485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-up of a sign&#10;&#10;AI-generated content may be incorrect.">
            <a:extLst>
              <a:ext uri="{FF2B5EF4-FFF2-40B4-BE49-F238E27FC236}">
                <a16:creationId xmlns:a16="http://schemas.microsoft.com/office/drawing/2014/main" id="{EB2E89AB-3A53-709D-5F78-C219B0A40C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6288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4C2EA87-6960-80E6-B849-7AB905E0092E}"/>
              </a:ext>
            </a:extLst>
          </p:cNvPr>
          <p:cNvSpPr txBox="1"/>
          <p:nvPr/>
        </p:nvSpPr>
        <p:spPr>
          <a:xfrm>
            <a:off x="2971800" y="2332698"/>
            <a:ext cx="51054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2000" dirty="0">
                <a:solidFill>
                  <a:srgbClr val="000000"/>
                </a:solidFill>
                <a:cs typeface="B Titr" panose="00000700000000000000" pitchFamily="2" charset="-78"/>
              </a:rPr>
              <a:t>عناوین: </a:t>
            </a:r>
            <a:r>
              <a:rPr lang="en-US" sz="2000" dirty="0" err="1">
                <a:solidFill>
                  <a:srgbClr val="000000"/>
                </a:solidFill>
                <a:cs typeface="B Titr" panose="00000700000000000000" pitchFamily="2" charset="-78"/>
              </a:rPr>
              <a:t>Btitr</a:t>
            </a:r>
            <a:r>
              <a:rPr lang="en-US" sz="2000" dirty="0">
                <a:solidFill>
                  <a:srgbClr val="000000"/>
                </a:solidFill>
                <a:cs typeface="B Titr" panose="00000700000000000000" pitchFamily="2" charset="-78"/>
              </a:rPr>
              <a:t> 20</a:t>
            </a:r>
            <a:endParaRPr lang="en-US" sz="3200" dirty="0">
              <a:solidFill>
                <a:srgbClr val="000000"/>
              </a:solidFill>
              <a:cs typeface="B Titr" panose="00000700000000000000" pitchFamily="2" charset="-78"/>
            </a:endParaRPr>
          </a:p>
          <a:p>
            <a:endParaRPr lang="en-US" b="1" dirty="0">
              <a:solidFill>
                <a:srgbClr val="000000"/>
              </a:solidFill>
              <a:cs typeface="B Nazanin" panose="00000400000000000000" pitchFamily="2" charset="-78"/>
            </a:endParaRPr>
          </a:p>
          <a:p>
            <a:r>
              <a:rPr lang="fa-IR" b="1" dirty="0">
                <a:solidFill>
                  <a:srgbClr val="000000"/>
                </a:solidFill>
                <a:cs typeface="B Nazanin" panose="00000400000000000000" pitchFamily="2" charset="-78"/>
              </a:rPr>
              <a:t>مطالب</a:t>
            </a:r>
            <a:r>
              <a:rPr lang="en-US" b="1" dirty="0">
                <a:solidFill>
                  <a:srgbClr val="000000"/>
                </a:solidFill>
                <a:cs typeface="B Nazanin" panose="00000400000000000000" pitchFamily="2" charset="-78"/>
              </a:rPr>
              <a:t> </a:t>
            </a:r>
            <a:r>
              <a:rPr lang="fa-IR" b="1" dirty="0">
                <a:solidFill>
                  <a:srgbClr val="000000"/>
                </a:solidFill>
                <a:cs typeface="B Nazanin" panose="00000400000000000000" pitchFamily="2" charset="-78"/>
              </a:rPr>
              <a:t> فارسی : </a:t>
            </a:r>
            <a:r>
              <a:rPr lang="en-US" dirty="0">
                <a:solidFill>
                  <a:srgbClr val="000000"/>
                </a:solidFill>
                <a:cs typeface="B Titr" panose="00000700000000000000" pitchFamily="2" charset="-78"/>
              </a:rPr>
              <a:t>Bnazanin18 </a:t>
            </a:r>
          </a:p>
          <a:p>
            <a:endParaRPr lang="fa-IR" b="1" dirty="0">
              <a:solidFill>
                <a:srgbClr val="000000"/>
              </a:solidFill>
              <a:cs typeface="B Nazanin" panose="00000400000000000000" pitchFamily="2" charset="-78"/>
            </a:endParaRPr>
          </a:p>
          <a:p>
            <a:r>
              <a:rPr lang="fa-IR" b="1" dirty="0">
                <a:solidFill>
                  <a:srgbClr val="000000"/>
                </a:solidFill>
                <a:cs typeface="B Nazanin" panose="00000400000000000000" pitchFamily="2" charset="-78"/>
              </a:rPr>
              <a:t>مطالب</a:t>
            </a:r>
            <a:r>
              <a:rPr lang="en-US" b="1" dirty="0">
                <a:solidFill>
                  <a:srgbClr val="000000"/>
                </a:solidFill>
                <a:cs typeface="B Nazanin" panose="00000400000000000000" pitchFamily="2" charset="-78"/>
              </a:rPr>
              <a:t> </a:t>
            </a:r>
            <a:r>
              <a:rPr lang="fa-IR" b="1" dirty="0">
                <a:solidFill>
                  <a:srgbClr val="000000"/>
                </a:solidFill>
                <a:cs typeface="B Nazanin" panose="00000400000000000000" pitchFamily="2" charset="-78"/>
              </a:rPr>
              <a:t> لاتین :</a:t>
            </a:r>
            <a:r>
              <a:rPr lang="en-US" b="1" dirty="0">
                <a:solidFill>
                  <a:srgbClr val="000000"/>
                </a:solidFill>
                <a:cs typeface="B Nazanin" panose="00000400000000000000" pitchFamily="2" charset="-78"/>
              </a:rPr>
              <a:t> </a:t>
            </a:r>
            <a:r>
              <a:rPr lang="en-US" dirty="0">
                <a:solidFill>
                  <a:srgbClr val="000000"/>
                </a:solidFill>
                <a:cs typeface="B Nazanin" panose="00000400000000000000" pitchFamily="2" charset="-78"/>
              </a:rPr>
              <a:t>News Roman14</a:t>
            </a:r>
            <a:r>
              <a:rPr lang="fa-IR" b="1" dirty="0">
                <a:solidFill>
                  <a:srgbClr val="000000"/>
                </a:solidFill>
                <a:cs typeface="B Nazanin" panose="00000400000000000000" pitchFamily="2" charset="-78"/>
              </a:rPr>
              <a:t> </a:t>
            </a:r>
            <a:r>
              <a:rPr lang="en-US" b="1" dirty="0">
                <a:solidFill>
                  <a:srgbClr val="000000"/>
                </a:solidFill>
                <a:cs typeface="B Nazanin" panose="00000400000000000000" pitchFamily="2" charset="-78"/>
              </a:rPr>
              <a:t>  </a:t>
            </a:r>
            <a:r>
              <a:rPr lang="en-US" dirty="0">
                <a:solidFill>
                  <a:srgbClr val="000000"/>
                </a:solidFill>
                <a:cs typeface="B Titr" panose="00000700000000000000" pitchFamily="2" charset="-78"/>
              </a:rPr>
              <a:t>Times</a:t>
            </a:r>
          </a:p>
        </p:txBody>
      </p:sp>
    </p:spTree>
    <p:extLst>
      <p:ext uri="{BB962C8B-B14F-4D97-AF65-F5344CB8AC3E}">
        <p14:creationId xmlns:p14="http://schemas.microsoft.com/office/powerpoint/2010/main" val="3991778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466116-05D7-60E2-3AB0-EAFFFB492EC4}"/>
              </a:ext>
            </a:extLst>
          </p:cNvPr>
          <p:cNvSpPr/>
          <p:nvPr/>
        </p:nvSpPr>
        <p:spPr>
          <a:xfrm>
            <a:off x="467544" y="692696"/>
            <a:ext cx="8136904" cy="5760640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F152ACD-DA9D-50DA-C538-AFE5515B71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4208" y="0"/>
            <a:ext cx="2591025" cy="214597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8C6D77-FB57-6345-9B44-C2FED4A8A713}"/>
              </a:ext>
            </a:extLst>
          </p:cNvPr>
          <p:cNvSpPr txBox="1"/>
          <p:nvPr/>
        </p:nvSpPr>
        <p:spPr>
          <a:xfrm>
            <a:off x="2971800" y="2332698"/>
            <a:ext cx="51054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2000" dirty="0">
                <a:solidFill>
                  <a:srgbClr val="000000"/>
                </a:solidFill>
                <a:cs typeface="B Titr" panose="00000700000000000000" pitchFamily="2" charset="-78"/>
              </a:rPr>
              <a:t>عناوین: </a:t>
            </a:r>
            <a:r>
              <a:rPr lang="en-US" sz="2000" dirty="0" err="1">
                <a:solidFill>
                  <a:srgbClr val="000000"/>
                </a:solidFill>
                <a:cs typeface="B Titr" panose="00000700000000000000" pitchFamily="2" charset="-78"/>
              </a:rPr>
              <a:t>Btitr</a:t>
            </a:r>
            <a:r>
              <a:rPr lang="en-US" sz="2000" dirty="0">
                <a:solidFill>
                  <a:srgbClr val="000000"/>
                </a:solidFill>
                <a:cs typeface="B Titr" panose="00000700000000000000" pitchFamily="2" charset="-78"/>
              </a:rPr>
              <a:t> 20</a:t>
            </a:r>
            <a:endParaRPr lang="en-US" sz="3200" dirty="0">
              <a:solidFill>
                <a:srgbClr val="000000"/>
              </a:solidFill>
              <a:cs typeface="B Titr" panose="00000700000000000000" pitchFamily="2" charset="-78"/>
            </a:endParaRPr>
          </a:p>
          <a:p>
            <a:endParaRPr lang="en-US" b="1" dirty="0">
              <a:solidFill>
                <a:srgbClr val="000000"/>
              </a:solidFill>
              <a:cs typeface="B Nazanin" panose="00000400000000000000" pitchFamily="2" charset="-78"/>
            </a:endParaRPr>
          </a:p>
          <a:p>
            <a:r>
              <a:rPr lang="fa-IR" b="1" dirty="0">
                <a:solidFill>
                  <a:srgbClr val="000000"/>
                </a:solidFill>
                <a:cs typeface="B Nazanin" panose="00000400000000000000" pitchFamily="2" charset="-78"/>
              </a:rPr>
              <a:t>مطالب</a:t>
            </a:r>
            <a:r>
              <a:rPr lang="en-US" b="1" dirty="0">
                <a:solidFill>
                  <a:srgbClr val="000000"/>
                </a:solidFill>
                <a:cs typeface="B Nazanin" panose="00000400000000000000" pitchFamily="2" charset="-78"/>
              </a:rPr>
              <a:t> </a:t>
            </a:r>
            <a:r>
              <a:rPr lang="fa-IR" b="1" dirty="0">
                <a:solidFill>
                  <a:srgbClr val="000000"/>
                </a:solidFill>
                <a:cs typeface="B Nazanin" panose="00000400000000000000" pitchFamily="2" charset="-78"/>
              </a:rPr>
              <a:t> فارسی : </a:t>
            </a:r>
            <a:r>
              <a:rPr lang="en-US" dirty="0">
                <a:solidFill>
                  <a:srgbClr val="000000"/>
                </a:solidFill>
                <a:cs typeface="B Titr" panose="00000700000000000000" pitchFamily="2" charset="-78"/>
              </a:rPr>
              <a:t>Bnazanin18 </a:t>
            </a:r>
          </a:p>
          <a:p>
            <a:endParaRPr lang="fa-IR" b="1" dirty="0">
              <a:solidFill>
                <a:srgbClr val="000000"/>
              </a:solidFill>
              <a:cs typeface="B Nazanin" panose="00000400000000000000" pitchFamily="2" charset="-78"/>
            </a:endParaRPr>
          </a:p>
          <a:p>
            <a:r>
              <a:rPr lang="fa-IR" b="1" dirty="0">
                <a:solidFill>
                  <a:srgbClr val="000000"/>
                </a:solidFill>
                <a:cs typeface="B Nazanin" panose="00000400000000000000" pitchFamily="2" charset="-78"/>
              </a:rPr>
              <a:t>مطالب</a:t>
            </a:r>
            <a:r>
              <a:rPr lang="en-US" b="1" dirty="0">
                <a:solidFill>
                  <a:srgbClr val="000000"/>
                </a:solidFill>
                <a:cs typeface="B Nazanin" panose="00000400000000000000" pitchFamily="2" charset="-78"/>
              </a:rPr>
              <a:t> </a:t>
            </a:r>
            <a:r>
              <a:rPr lang="fa-IR" b="1" dirty="0">
                <a:solidFill>
                  <a:srgbClr val="000000"/>
                </a:solidFill>
                <a:cs typeface="B Nazanin" panose="00000400000000000000" pitchFamily="2" charset="-78"/>
              </a:rPr>
              <a:t> لاتین :</a:t>
            </a:r>
            <a:r>
              <a:rPr lang="en-US" b="1" dirty="0">
                <a:solidFill>
                  <a:srgbClr val="000000"/>
                </a:solidFill>
                <a:cs typeface="B Nazanin" panose="00000400000000000000" pitchFamily="2" charset="-78"/>
              </a:rPr>
              <a:t> </a:t>
            </a:r>
            <a:r>
              <a:rPr lang="en-US" dirty="0">
                <a:solidFill>
                  <a:srgbClr val="000000"/>
                </a:solidFill>
                <a:cs typeface="B Nazanin" panose="00000400000000000000" pitchFamily="2" charset="-78"/>
              </a:rPr>
              <a:t>News Roman14</a:t>
            </a:r>
            <a:r>
              <a:rPr lang="fa-IR" b="1" dirty="0">
                <a:solidFill>
                  <a:srgbClr val="000000"/>
                </a:solidFill>
                <a:cs typeface="B Nazanin" panose="00000400000000000000" pitchFamily="2" charset="-78"/>
              </a:rPr>
              <a:t> </a:t>
            </a:r>
            <a:r>
              <a:rPr lang="en-US" b="1" dirty="0">
                <a:solidFill>
                  <a:srgbClr val="000000"/>
                </a:solidFill>
                <a:cs typeface="B Nazanin" panose="00000400000000000000" pitchFamily="2" charset="-78"/>
              </a:rPr>
              <a:t>  </a:t>
            </a:r>
            <a:r>
              <a:rPr lang="en-US" dirty="0">
                <a:solidFill>
                  <a:srgbClr val="000000"/>
                </a:solidFill>
                <a:cs typeface="B Titr" panose="00000700000000000000" pitchFamily="2" charset="-78"/>
              </a:rPr>
              <a:t>Times</a:t>
            </a:r>
          </a:p>
        </p:txBody>
      </p:sp>
    </p:spTree>
    <p:extLst>
      <p:ext uri="{BB962C8B-B14F-4D97-AF65-F5344CB8AC3E}">
        <p14:creationId xmlns:p14="http://schemas.microsoft.com/office/powerpoint/2010/main" val="553871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466116-05D7-60E2-3AB0-EAFFFB492EC4}"/>
              </a:ext>
            </a:extLst>
          </p:cNvPr>
          <p:cNvSpPr/>
          <p:nvPr/>
        </p:nvSpPr>
        <p:spPr>
          <a:xfrm>
            <a:off x="467544" y="692696"/>
            <a:ext cx="8136904" cy="5760640"/>
          </a:xfrm>
          <a:prstGeom prst="rect">
            <a:avLst/>
          </a:prstGeom>
          <a:solidFill>
            <a:schemeClr val="bg1"/>
          </a:solidFill>
          <a:ln w="57150">
            <a:solidFill>
              <a:srgbClr val="2CAEE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F152ACD-DA9D-50DA-C538-AFE5515B71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4208" y="0"/>
            <a:ext cx="2591025" cy="214597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E502F3B-18B1-BE21-7C51-DCFDC645E084}"/>
              </a:ext>
            </a:extLst>
          </p:cNvPr>
          <p:cNvSpPr txBox="1"/>
          <p:nvPr/>
        </p:nvSpPr>
        <p:spPr>
          <a:xfrm>
            <a:off x="2971800" y="2332698"/>
            <a:ext cx="51054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2000" dirty="0">
                <a:solidFill>
                  <a:srgbClr val="000000"/>
                </a:solidFill>
                <a:cs typeface="B Titr" panose="00000700000000000000" pitchFamily="2" charset="-78"/>
              </a:rPr>
              <a:t>عناوین: </a:t>
            </a:r>
            <a:r>
              <a:rPr lang="en-US" sz="2000" dirty="0" err="1">
                <a:solidFill>
                  <a:srgbClr val="000000"/>
                </a:solidFill>
                <a:cs typeface="B Titr" panose="00000700000000000000" pitchFamily="2" charset="-78"/>
              </a:rPr>
              <a:t>Btitr</a:t>
            </a:r>
            <a:r>
              <a:rPr lang="en-US" sz="2000" dirty="0">
                <a:solidFill>
                  <a:srgbClr val="000000"/>
                </a:solidFill>
                <a:cs typeface="B Titr" panose="00000700000000000000" pitchFamily="2" charset="-78"/>
              </a:rPr>
              <a:t> 20</a:t>
            </a:r>
            <a:endParaRPr lang="en-US" sz="3200" dirty="0">
              <a:solidFill>
                <a:srgbClr val="000000"/>
              </a:solidFill>
              <a:cs typeface="B Titr" panose="00000700000000000000" pitchFamily="2" charset="-78"/>
            </a:endParaRPr>
          </a:p>
          <a:p>
            <a:endParaRPr lang="en-US" b="1" dirty="0">
              <a:solidFill>
                <a:srgbClr val="000000"/>
              </a:solidFill>
              <a:cs typeface="B Nazanin" panose="00000400000000000000" pitchFamily="2" charset="-78"/>
            </a:endParaRPr>
          </a:p>
          <a:p>
            <a:r>
              <a:rPr lang="fa-IR" b="1" dirty="0">
                <a:solidFill>
                  <a:srgbClr val="000000"/>
                </a:solidFill>
                <a:cs typeface="B Nazanin" panose="00000400000000000000" pitchFamily="2" charset="-78"/>
              </a:rPr>
              <a:t>مطالب</a:t>
            </a:r>
            <a:r>
              <a:rPr lang="en-US" b="1" dirty="0">
                <a:solidFill>
                  <a:srgbClr val="000000"/>
                </a:solidFill>
                <a:cs typeface="B Nazanin" panose="00000400000000000000" pitchFamily="2" charset="-78"/>
              </a:rPr>
              <a:t> </a:t>
            </a:r>
            <a:r>
              <a:rPr lang="fa-IR" b="1" dirty="0">
                <a:solidFill>
                  <a:srgbClr val="000000"/>
                </a:solidFill>
                <a:cs typeface="B Nazanin" panose="00000400000000000000" pitchFamily="2" charset="-78"/>
              </a:rPr>
              <a:t> فارسی : </a:t>
            </a:r>
            <a:r>
              <a:rPr lang="en-US" dirty="0">
                <a:solidFill>
                  <a:srgbClr val="000000"/>
                </a:solidFill>
                <a:cs typeface="B Titr" panose="00000700000000000000" pitchFamily="2" charset="-78"/>
              </a:rPr>
              <a:t>Bnazanin18 </a:t>
            </a:r>
          </a:p>
          <a:p>
            <a:endParaRPr lang="fa-IR" b="1" dirty="0">
              <a:solidFill>
                <a:srgbClr val="000000"/>
              </a:solidFill>
              <a:cs typeface="B Nazanin" panose="00000400000000000000" pitchFamily="2" charset="-78"/>
            </a:endParaRPr>
          </a:p>
          <a:p>
            <a:r>
              <a:rPr lang="fa-IR" b="1" dirty="0">
                <a:solidFill>
                  <a:srgbClr val="000000"/>
                </a:solidFill>
                <a:cs typeface="B Nazanin" panose="00000400000000000000" pitchFamily="2" charset="-78"/>
              </a:rPr>
              <a:t>مطالب</a:t>
            </a:r>
            <a:r>
              <a:rPr lang="en-US" b="1" dirty="0">
                <a:solidFill>
                  <a:srgbClr val="000000"/>
                </a:solidFill>
                <a:cs typeface="B Nazanin" panose="00000400000000000000" pitchFamily="2" charset="-78"/>
              </a:rPr>
              <a:t> </a:t>
            </a:r>
            <a:r>
              <a:rPr lang="fa-IR" b="1" dirty="0">
                <a:solidFill>
                  <a:srgbClr val="000000"/>
                </a:solidFill>
                <a:cs typeface="B Nazanin" panose="00000400000000000000" pitchFamily="2" charset="-78"/>
              </a:rPr>
              <a:t> لاتین :</a:t>
            </a:r>
            <a:r>
              <a:rPr lang="en-US" b="1" dirty="0">
                <a:solidFill>
                  <a:srgbClr val="000000"/>
                </a:solidFill>
                <a:cs typeface="B Nazanin" panose="00000400000000000000" pitchFamily="2" charset="-78"/>
              </a:rPr>
              <a:t> </a:t>
            </a:r>
            <a:r>
              <a:rPr lang="en-US" dirty="0">
                <a:solidFill>
                  <a:srgbClr val="000000"/>
                </a:solidFill>
                <a:cs typeface="B Nazanin" panose="00000400000000000000" pitchFamily="2" charset="-78"/>
              </a:rPr>
              <a:t>News Roman14</a:t>
            </a:r>
            <a:r>
              <a:rPr lang="fa-IR" b="1" dirty="0">
                <a:solidFill>
                  <a:srgbClr val="000000"/>
                </a:solidFill>
                <a:cs typeface="B Nazanin" panose="00000400000000000000" pitchFamily="2" charset="-78"/>
              </a:rPr>
              <a:t> </a:t>
            </a:r>
            <a:r>
              <a:rPr lang="en-US" b="1" dirty="0">
                <a:solidFill>
                  <a:srgbClr val="000000"/>
                </a:solidFill>
                <a:cs typeface="B Nazanin" panose="00000400000000000000" pitchFamily="2" charset="-78"/>
              </a:rPr>
              <a:t>  </a:t>
            </a:r>
            <a:r>
              <a:rPr lang="en-US" dirty="0">
                <a:solidFill>
                  <a:srgbClr val="000000"/>
                </a:solidFill>
                <a:cs typeface="B Titr" panose="00000700000000000000" pitchFamily="2" charset="-78"/>
              </a:rPr>
              <a:t>Times</a:t>
            </a:r>
          </a:p>
        </p:txBody>
      </p:sp>
    </p:spTree>
    <p:extLst>
      <p:ext uri="{BB962C8B-B14F-4D97-AF65-F5344CB8AC3E}">
        <p14:creationId xmlns:p14="http://schemas.microsoft.com/office/powerpoint/2010/main" val="1880837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466116-05D7-60E2-3AB0-EAFFFB492EC4}"/>
              </a:ext>
            </a:extLst>
          </p:cNvPr>
          <p:cNvSpPr/>
          <p:nvPr/>
        </p:nvSpPr>
        <p:spPr>
          <a:xfrm>
            <a:off x="467544" y="692696"/>
            <a:ext cx="8136904" cy="576064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F152ACD-DA9D-50DA-C538-AFE5515B71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4208" y="0"/>
            <a:ext cx="2591025" cy="214597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1E8F2EF-D10D-7C68-CFD9-C353D5C08EE9}"/>
              </a:ext>
            </a:extLst>
          </p:cNvPr>
          <p:cNvSpPr txBox="1"/>
          <p:nvPr/>
        </p:nvSpPr>
        <p:spPr>
          <a:xfrm>
            <a:off x="2971800" y="2332698"/>
            <a:ext cx="51054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2000" dirty="0">
                <a:solidFill>
                  <a:srgbClr val="000000"/>
                </a:solidFill>
                <a:cs typeface="B Titr" panose="00000700000000000000" pitchFamily="2" charset="-78"/>
              </a:rPr>
              <a:t>عناوین: </a:t>
            </a:r>
            <a:r>
              <a:rPr lang="en-US" sz="2000" dirty="0" err="1">
                <a:solidFill>
                  <a:srgbClr val="000000"/>
                </a:solidFill>
                <a:cs typeface="B Titr" panose="00000700000000000000" pitchFamily="2" charset="-78"/>
              </a:rPr>
              <a:t>Btitr</a:t>
            </a:r>
            <a:r>
              <a:rPr lang="en-US" sz="2000" dirty="0">
                <a:solidFill>
                  <a:srgbClr val="000000"/>
                </a:solidFill>
                <a:cs typeface="B Titr" panose="00000700000000000000" pitchFamily="2" charset="-78"/>
              </a:rPr>
              <a:t> 20</a:t>
            </a:r>
            <a:endParaRPr lang="en-US" sz="3200" dirty="0">
              <a:solidFill>
                <a:srgbClr val="000000"/>
              </a:solidFill>
              <a:cs typeface="B Titr" panose="00000700000000000000" pitchFamily="2" charset="-78"/>
            </a:endParaRPr>
          </a:p>
          <a:p>
            <a:endParaRPr lang="en-US" b="1" dirty="0">
              <a:solidFill>
                <a:srgbClr val="000000"/>
              </a:solidFill>
              <a:cs typeface="B Nazanin" panose="00000400000000000000" pitchFamily="2" charset="-78"/>
            </a:endParaRPr>
          </a:p>
          <a:p>
            <a:r>
              <a:rPr lang="fa-IR" b="1" dirty="0">
                <a:solidFill>
                  <a:srgbClr val="000000"/>
                </a:solidFill>
                <a:cs typeface="B Nazanin" panose="00000400000000000000" pitchFamily="2" charset="-78"/>
              </a:rPr>
              <a:t>مطالب</a:t>
            </a:r>
            <a:r>
              <a:rPr lang="en-US" b="1" dirty="0">
                <a:solidFill>
                  <a:srgbClr val="000000"/>
                </a:solidFill>
                <a:cs typeface="B Nazanin" panose="00000400000000000000" pitchFamily="2" charset="-78"/>
              </a:rPr>
              <a:t> </a:t>
            </a:r>
            <a:r>
              <a:rPr lang="fa-IR" b="1" dirty="0">
                <a:solidFill>
                  <a:srgbClr val="000000"/>
                </a:solidFill>
                <a:cs typeface="B Nazanin" panose="00000400000000000000" pitchFamily="2" charset="-78"/>
              </a:rPr>
              <a:t> فارسی : </a:t>
            </a:r>
            <a:r>
              <a:rPr lang="en-US" dirty="0">
                <a:solidFill>
                  <a:srgbClr val="000000"/>
                </a:solidFill>
                <a:cs typeface="B Titr" panose="00000700000000000000" pitchFamily="2" charset="-78"/>
              </a:rPr>
              <a:t>Bnazanin18 </a:t>
            </a:r>
          </a:p>
          <a:p>
            <a:endParaRPr lang="fa-IR" b="1" dirty="0">
              <a:solidFill>
                <a:srgbClr val="000000"/>
              </a:solidFill>
              <a:cs typeface="B Nazanin" panose="00000400000000000000" pitchFamily="2" charset="-78"/>
            </a:endParaRPr>
          </a:p>
          <a:p>
            <a:r>
              <a:rPr lang="fa-IR" b="1" dirty="0">
                <a:solidFill>
                  <a:srgbClr val="000000"/>
                </a:solidFill>
                <a:cs typeface="B Nazanin" panose="00000400000000000000" pitchFamily="2" charset="-78"/>
              </a:rPr>
              <a:t>مطالب</a:t>
            </a:r>
            <a:r>
              <a:rPr lang="en-US" b="1" dirty="0">
                <a:solidFill>
                  <a:srgbClr val="000000"/>
                </a:solidFill>
                <a:cs typeface="B Nazanin" panose="00000400000000000000" pitchFamily="2" charset="-78"/>
              </a:rPr>
              <a:t> </a:t>
            </a:r>
            <a:r>
              <a:rPr lang="fa-IR" b="1" dirty="0">
                <a:solidFill>
                  <a:srgbClr val="000000"/>
                </a:solidFill>
                <a:cs typeface="B Nazanin" panose="00000400000000000000" pitchFamily="2" charset="-78"/>
              </a:rPr>
              <a:t> لاتین :</a:t>
            </a:r>
            <a:r>
              <a:rPr lang="en-US" b="1" dirty="0">
                <a:solidFill>
                  <a:srgbClr val="000000"/>
                </a:solidFill>
                <a:cs typeface="B Nazanin" panose="00000400000000000000" pitchFamily="2" charset="-78"/>
              </a:rPr>
              <a:t> </a:t>
            </a:r>
            <a:r>
              <a:rPr lang="en-US" dirty="0">
                <a:solidFill>
                  <a:srgbClr val="000000"/>
                </a:solidFill>
                <a:cs typeface="B Nazanin" panose="00000400000000000000" pitchFamily="2" charset="-78"/>
              </a:rPr>
              <a:t>News Roman14</a:t>
            </a:r>
            <a:r>
              <a:rPr lang="fa-IR" b="1" dirty="0">
                <a:solidFill>
                  <a:srgbClr val="000000"/>
                </a:solidFill>
                <a:cs typeface="B Nazanin" panose="00000400000000000000" pitchFamily="2" charset="-78"/>
              </a:rPr>
              <a:t> </a:t>
            </a:r>
            <a:r>
              <a:rPr lang="en-US" b="1" dirty="0">
                <a:solidFill>
                  <a:srgbClr val="000000"/>
                </a:solidFill>
                <a:cs typeface="B Nazanin" panose="00000400000000000000" pitchFamily="2" charset="-78"/>
              </a:rPr>
              <a:t>  </a:t>
            </a:r>
            <a:r>
              <a:rPr lang="en-US" dirty="0">
                <a:solidFill>
                  <a:srgbClr val="000000"/>
                </a:solidFill>
                <a:cs typeface="B Titr" panose="00000700000000000000" pitchFamily="2" charset="-78"/>
              </a:rPr>
              <a:t>Times</a:t>
            </a:r>
          </a:p>
        </p:txBody>
      </p:sp>
    </p:spTree>
    <p:extLst>
      <p:ext uri="{BB962C8B-B14F-4D97-AF65-F5344CB8AC3E}">
        <p14:creationId xmlns:p14="http://schemas.microsoft.com/office/powerpoint/2010/main" val="181967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249AB4B-5EAF-06BF-AED8-68011658C69B}"/>
              </a:ext>
            </a:extLst>
          </p:cNvPr>
          <p:cNvSpPr/>
          <p:nvPr/>
        </p:nvSpPr>
        <p:spPr>
          <a:xfrm>
            <a:off x="467544" y="692696"/>
            <a:ext cx="8136904" cy="5760640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0C44E3F-BDAC-9A2D-F90C-46C7FCCAE6A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8738" t="41250" r="39783" b="39171"/>
          <a:stretch/>
        </p:blipFill>
        <p:spPr>
          <a:xfrm>
            <a:off x="-10456" y="-2274"/>
            <a:ext cx="5002936" cy="163107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0536D01-2392-3852-C39F-551A556F7E3F}"/>
              </a:ext>
            </a:extLst>
          </p:cNvPr>
          <p:cNvSpPr txBox="1"/>
          <p:nvPr/>
        </p:nvSpPr>
        <p:spPr>
          <a:xfrm>
            <a:off x="2971800" y="2332698"/>
            <a:ext cx="51054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2000" dirty="0">
                <a:solidFill>
                  <a:srgbClr val="000000"/>
                </a:solidFill>
                <a:cs typeface="B Titr" panose="00000700000000000000" pitchFamily="2" charset="-78"/>
              </a:rPr>
              <a:t>عناوین: </a:t>
            </a:r>
            <a:r>
              <a:rPr lang="en-US" sz="2000" dirty="0" err="1">
                <a:solidFill>
                  <a:srgbClr val="000000"/>
                </a:solidFill>
                <a:cs typeface="B Titr" panose="00000700000000000000" pitchFamily="2" charset="-78"/>
              </a:rPr>
              <a:t>Btitr</a:t>
            </a:r>
            <a:r>
              <a:rPr lang="en-US" sz="2000" dirty="0">
                <a:solidFill>
                  <a:srgbClr val="000000"/>
                </a:solidFill>
                <a:cs typeface="B Titr" panose="00000700000000000000" pitchFamily="2" charset="-78"/>
              </a:rPr>
              <a:t> 20</a:t>
            </a:r>
            <a:endParaRPr lang="en-US" sz="3200" dirty="0">
              <a:solidFill>
                <a:srgbClr val="000000"/>
              </a:solidFill>
              <a:cs typeface="B Titr" panose="00000700000000000000" pitchFamily="2" charset="-78"/>
            </a:endParaRPr>
          </a:p>
          <a:p>
            <a:endParaRPr lang="en-US" b="1" dirty="0">
              <a:solidFill>
                <a:srgbClr val="000000"/>
              </a:solidFill>
              <a:cs typeface="B Nazanin" panose="00000400000000000000" pitchFamily="2" charset="-78"/>
            </a:endParaRPr>
          </a:p>
          <a:p>
            <a:r>
              <a:rPr lang="fa-IR" b="1" dirty="0">
                <a:solidFill>
                  <a:srgbClr val="000000"/>
                </a:solidFill>
                <a:cs typeface="B Nazanin" panose="00000400000000000000" pitchFamily="2" charset="-78"/>
              </a:rPr>
              <a:t>مطالب</a:t>
            </a:r>
            <a:r>
              <a:rPr lang="en-US" b="1" dirty="0">
                <a:solidFill>
                  <a:srgbClr val="000000"/>
                </a:solidFill>
                <a:cs typeface="B Nazanin" panose="00000400000000000000" pitchFamily="2" charset="-78"/>
              </a:rPr>
              <a:t> </a:t>
            </a:r>
            <a:r>
              <a:rPr lang="fa-IR" b="1" dirty="0">
                <a:solidFill>
                  <a:srgbClr val="000000"/>
                </a:solidFill>
                <a:cs typeface="B Nazanin" panose="00000400000000000000" pitchFamily="2" charset="-78"/>
              </a:rPr>
              <a:t> فارسی : </a:t>
            </a:r>
            <a:r>
              <a:rPr lang="en-US" dirty="0">
                <a:solidFill>
                  <a:srgbClr val="000000"/>
                </a:solidFill>
                <a:cs typeface="B Titr" panose="00000700000000000000" pitchFamily="2" charset="-78"/>
              </a:rPr>
              <a:t>Bnazanin18 </a:t>
            </a:r>
          </a:p>
          <a:p>
            <a:endParaRPr lang="fa-IR" b="1" dirty="0">
              <a:solidFill>
                <a:srgbClr val="000000"/>
              </a:solidFill>
              <a:cs typeface="B Nazanin" panose="00000400000000000000" pitchFamily="2" charset="-78"/>
            </a:endParaRPr>
          </a:p>
          <a:p>
            <a:r>
              <a:rPr lang="fa-IR" b="1" dirty="0">
                <a:solidFill>
                  <a:srgbClr val="000000"/>
                </a:solidFill>
                <a:cs typeface="B Nazanin" panose="00000400000000000000" pitchFamily="2" charset="-78"/>
              </a:rPr>
              <a:t>مطالب</a:t>
            </a:r>
            <a:r>
              <a:rPr lang="en-US" b="1" dirty="0">
                <a:solidFill>
                  <a:srgbClr val="000000"/>
                </a:solidFill>
                <a:cs typeface="B Nazanin" panose="00000400000000000000" pitchFamily="2" charset="-78"/>
              </a:rPr>
              <a:t> </a:t>
            </a:r>
            <a:r>
              <a:rPr lang="fa-IR" b="1" dirty="0">
                <a:solidFill>
                  <a:srgbClr val="000000"/>
                </a:solidFill>
                <a:cs typeface="B Nazanin" panose="00000400000000000000" pitchFamily="2" charset="-78"/>
              </a:rPr>
              <a:t> لاتین :</a:t>
            </a:r>
            <a:r>
              <a:rPr lang="en-US" b="1" dirty="0">
                <a:solidFill>
                  <a:srgbClr val="000000"/>
                </a:solidFill>
                <a:cs typeface="B Nazanin" panose="00000400000000000000" pitchFamily="2" charset="-78"/>
              </a:rPr>
              <a:t> </a:t>
            </a:r>
            <a:r>
              <a:rPr lang="en-US" dirty="0">
                <a:solidFill>
                  <a:srgbClr val="000000"/>
                </a:solidFill>
                <a:cs typeface="B Nazanin" panose="00000400000000000000" pitchFamily="2" charset="-78"/>
              </a:rPr>
              <a:t>News Roman14</a:t>
            </a:r>
            <a:r>
              <a:rPr lang="fa-IR" b="1" dirty="0">
                <a:solidFill>
                  <a:srgbClr val="000000"/>
                </a:solidFill>
                <a:cs typeface="B Nazanin" panose="00000400000000000000" pitchFamily="2" charset="-78"/>
              </a:rPr>
              <a:t> </a:t>
            </a:r>
            <a:r>
              <a:rPr lang="en-US" b="1" dirty="0">
                <a:solidFill>
                  <a:srgbClr val="000000"/>
                </a:solidFill>
                <a:cs typeface="B Nazanin" panose="00000400000000000000" pitchFamily="2" charset="-78"/>
              </a:rPr>
              <a:t>  </a:t>
            </a:r>
            <a:r>
              <a:rPr lang="en-US" dirty="0">
                <a:solidFill>
                  <a:srgbClr val="000000"/>
                </a:solidFill>
                <a:cs typeface="B Titr" panose="00000700000000000000" pitchFamily="2" charset="-78"/>
              </a:rPr>
              <a:t>Times</a:t>
            </a:r>
          </a:p>
        </p:txBody>
      </p:sp>
    </p:spTree>
    <p:extLst>
      <p:ext uri="{BB962C8B-B14F-4D97-AF65-F5344CB8AC3E}">
        <p14:creationId xmlns:p14="http://schemas.microsoft.com/office/powerpoint/2010/main" val="1619244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170</Words>
  <Application>Microsoft Office PowerPoint</Application>
  <PresentationFormat>On-screen Show (4:3)</PresentationFormat>
  <Paragraphs>57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B Nazanin</vt:lpstr>
      <vt:lpstr>B Titr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DR.Mosleh</dc:creator>
  <cp:lastModifiedBy>Mohanna Nikbin</cp:lastModifiedBy>
  <cp:revision>6</cp:revision>
  <dcterms:created xsi:type="dcterms:W3CDTF">2025-01-05T06:48:59Z</dcterms:created>
  <dcterms:modified xsi:type="dcterms:W3CDTF">2025-11-23T21:40:45Z</dcterms:modified>
</cp:coreProperties>
</file>